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7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6" r:id="rId28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34604" autoAdjust="0"/>
    <p:restoredTop sz="86422" autoAdjust="0"/>
  </p:normalViewPr>
  <p:slideViewPr>
    <p:cSldViewPr>
      <p:cViewPr varScale="1">
        <p:scale>
          <a:sx n="69" d="100"/>
          <a:sy n="69" d="100"/>
        </p:scale>
        <p:origin x="-90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46FBF-9959-4C8C-ACA2-37C6D9FB5341}" type="datetimeFigureOut">
              <a:rPr lang="el-GR" smtClean="0"/>
              <a:pPr/>
              <a:t>29/4/2014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D58A-0667-4CFF-8AD7-185000CFE05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46FBF-9959-4C8C-ACA2-37C6D9FB5341}" type="datetimeFigureOut">
              <a:rPr lang="el-GR" smtClean="0"/>
              <a:pPr/>
              <a:t>29/4/2014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D58A-0667-4CFF-8AD7-185000CFE05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46FBF-9959-4C8C-ACA2-37C6D9FB5341}" type="datetimeFigureOut">
              <a:rPr lang="el-GR" smtClean="0"/>
              <a:pPr/>
              <a:t>29/4/2014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D58A-0667-4CFF-8AD7-185000CFE05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46FBF-9959-4C8C-ACA2-37C6D9FB5341}" type="datetimeFigureOut">
              <a:rPr lang="el-GR" smtClean="0"/>
              <a:pPr/>
              <a:t>29/4/2014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D58A-0667-4CFF-8AD7-185000CFE05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46FBF-9959-4C8C-ACA2-37C6D9FB5341}" type="datetimeFigureOut">
              <a:rPr lang="el-GR" smtClean="0"/>
              <a:pPr/>
              <a:t>29/4/2014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D58A-0667-4CFF-8AD7-185000CFE05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46FBF-9959-4C8C-ACA2-37C6D9FB5341}" type="datetimeFigureOut">
              <a:rPr lang="el-GR" smtClean="0"/>
              <a:pPr/>
              <a:t>29/4/2014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D58A-0667-4CFF-8AD7-185000CFE05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46FBF-9959-4C8C-ACA2-37C6D9FB5341}" type="datetimeFigureOut">
              <a:rPr lang="el-GR" smtClean="0"/>
              <a:pPr/>
              <a:t>29/4/2014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D58A-0667-4CFF-8AD7-185000CFE05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46FBF-9959-4C8C-ACA2-37C6D9FB5341}" type="datetimeFigureOut">
              <a:rPr lang="el-GR" smtClean="0"/>
              <a:pPr/>
              <a:t>29/4/2014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D58A-0667-4CFF-8AD7-185000CFE05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46FBF-9959-4C8C-ACA2-37C6D9FB5341}" type="datetimeFigureOut">
              <a:rPr lang="el-GR" smtClean="0"/>
              <a:pPr/>
              <a:t>29/4/2014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D58A-0667-4CFF-8AD7-185000CFE05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46FBF-9959-4C8C-ACA2-37C6D9FB5341}" type="datetimeFigureOut">
              <a:rPr lang="el-GR" smtClean="0"/>
              <a:pPr/>
              <a:t>29/4/2014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D58A-0667-4CFF-8AD7-185000CFE05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46FBF-9959-4C8C-ACA2-37C6D9FB5341}" type="datetimeFigureOut">
              <a:rPr lang="el-GR" smtClean="0"/>
              <a:pPr/>
              <a:t>29/4/2014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D58A-0667-4CFF-8AD7-185000CFE05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46FBF-9959-4C8C-ACA2-37C6D9FB5341}" type="datetimeFigureOut">
              <a:rPr lang="el-GR" smtClean="0"/>
              <a:pPr/>
              <a:t>29/4/2014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BD58A-0667-4CFF-8AD7-185000CFE053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\\MYBOOKWORLD\Public\CHRISTINA%20PC\CoYoT\PARAGOGES\2012-2013\&#920;&#919;&#931;&#917;&#921;&#927;\&#918;&#937;&#917;&#931;%20&#932;&#937;&#925;%20&#913;&#923;&#923;&#937;&#925;\OI%20ZOES%20TON%20ALLON_MEGA%20NEW.wmv" TargetMode="External"/><Relationship Id="rId1" Type="http://schemas.openxmlformats.org/officeDocument/2006/relationships/tags" Target="../tags/tag1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219200"/>
            <a:ext cx="7772400" cy="1470025"/>
          </a:xfrm>
        </p:spPr>
        <p:txBody>
          <a:bodyPr/>
          <a:lstStyle/>
          <a:p>
            <a:r>
              <a:rPr lang="el-GR" dirty="0" smtClean="0"/>
              <a:t>ΠΑΡΑΓΩΓΟΣ /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l-GR" dirty="0" smtClean="0"/>
              <a:t>ΔΙΑΧΕΙΡΙΣΤΗΣ ΠΟΛΙΤΙΣΜΟΥ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sz="4800" dirty="0" smtClean="0"/>
              <a:t>ΛΥΚΟΦΩΣ ΑΜΚΕ</a:t>
            </a:r>
          </a:p>
          <a:p>
            <a:endParaRPr lang="el-GR" dirty="0"/>
          </a:p>
        </p:txBody>
      </p:sp>
    </p:spTree>
  </p:cSld>
  <p:clrMapOvr>
    <a:masterClrMapping/>
  </p:clrMapOvr>
  <p:transition advTm="5663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Cock </a:t>
            </a:r>
            <a:r>
              <a:rPr lang="el-GR" sz="3600" dirty="0" smtClean="0"/>
              <a:t>(</a:t>
            </a:r>
            <a:r>
              <a:rPr lang="el-GR" sz="3600" dirty="0" err="1" smtClean="0"/>
              <a:t>Θησείον</a:t>
            </a:r>
            <a:r>
              <a:rPr lang="el-GR" sz="3600" dirty="0" smtClean="0"/>
              <a:t>)</a:t>
            </a:r>
            <a:endParaRPr lang="el-GR" sz="3600" dirty="0"/>
          </a:p>
        </p:txBody>
      </p:sp>
      <p:pic>
        <p:nvPicPr>
          <p:cNvPr id="4" name="Content Placeholder 3" descr="IMG_295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63700" y="1600200"/>
            <a:ext cx="3016599" cy="4525963"/>
          </a:xfrm>
        </p:spPr>
      </p:pic>
    </p:spTree>
  </p:cSld>
  <p:clrMapOvr>
    <a:masterClrMapping/>
  </p:clrMapOvr>
  <p:transition advTm="663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Cock </a:t>
            </a:r>
            <a:r>
              <a:rPr lang="el-GR" sz="3600" dirty="0" smtClean="0"/>
              <a:t>(</a:t>
            </a:r>
            <a:r>
              <a:rPr lang="el-GR" sz="3600" dirty="0" err="1" smtClean="0"/>
              <a:t>Θησείον</a:t>
            </a:r>
            <a:r>
              <a:rPr lang="el-GR" sz="3600" dirty="0" smtClean="0"/>
              <a:t>)</a:t>
            </a:r>
            <a:endParaRPr lang="el-GR" sz="3600" dirty="0"/>
          </a:p>
        </p:txBody>
      </p:sp>
      <p:pic>
        <p:nvPicPr>
          <p:cNvPr id="4" name="Content Placeholder 3" descr="IMG_27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976" y="1703673"/>
            <a:ext cx="6480048" cy="4319016"/>
          </a:xfrm>
        </p:spPr>
      </p:pic>
    </p:spTree>
  </p:cSld>
  <p:clrMapOvr>
    <a:masterClrMapping/>
  </p:clrMapOvr>
  <p:transition advTm="8003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Cock </a:t>
            </a:r>
            <a:r>
              <a:rPr lang="el-GR" sz="3600" dirty="0" smtClean="0"/>
              <a:t>(</a:t>
            </a:r>
            <a:r>
              <a:rPr lang="el-GR" sz="3600" dirty="0" err="1" smtClean="0"/>
              <a:t>Θησείον</a:t>
            </a:r>
            <a:r>
              <a:rPr lang="el-GR" sz="3600" dirty="0" smtClean="0"/>
              <a:t>)</a:t>
            </a:r>
            <a:endParaRPr lang="el-GR" sz="3600" dirty="0"/>
          </a:p>
        </p:txBody>
      </p:sp>
      <p:pic>
        <p:nvPicPr>
          <p:cNvPr id="4" name="Content Placeholder 3" descr="COCK POSTER high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90800" y="1456384"/>
            <a:ext cx="3838757" cy="5401616"/>
          </a:xfrm>
        </p:spPr>
      </p:pic>
    </p:spTree>
  </p:cSld>
  <p:clrMapOvr>
    <a:masterClrMapping/>
  </p:clrMapOvr>
  <p:transition advTm="7457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 smtClean="0"/>
              <a:t>Όταν έκλαψε ο Νίτσε (</a:t>
            </a:r>
            <a:r>
              <a:rPr lang="el-GR" sz="3200" dirty="0" err="1" smtClean="0"/>
              <a:t>Θησείον</a:t>
            </a:r>
            <a:r>
              <a:rPr lang="el-GR" sz="3200" dirty="0" smtClean="0"/>
              <a:t>)</a:t>
            </a:r>
            <a:endParaRPr lang="el-GR" sz="3200" dirty="0"/>
          </a:p>
        </p:txBody>
      </p:sp>
      <p:pic>
        <p:nvPicPr>
          <p:cNvPr id="4" name="Content Placeholder 3" descr="_MG_4592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71600" y="1600200"/>
            <a:ext cx="6516939" cy="4343400"/>
          </a:xfrm>
        </p:spPr>
      </p:pic>
    </p:spTree>
  </p:cSld>
  <p:clrMapOvr>
    <a:masterClrMapping/>
  </p:clrMapOvr>
  <p:transition advTm="6458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 smtClean="0"/>
              <a:t>Όταν έκλαψε ο Νίτσε (</a:t>
            </a:r>
            <a:r>
              <a:rPr lang="el-GR" sz="3200" dirty="0" err="1" smtClean="0"/>
              <a:t>Θησείον</a:t>
            </a:r>
            <a:r>
              <a:rPr lang="el-GR" sz="3200" dirty="0" smtClean="0"/>
              <a:t>)</a:t>
            </a:r>
            <a:endParaRPr lang="el-GR" sz="3200" dirty="0"/>
          </a:p>
        </p:txBody>
      </p:sp>
      <p:pic>
        <p:nvPicPr>
          <p:cNvPr id="4" name="Content Placeholder 3" descr="_MG_468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9200" y="1524000"/>
            <a:ext cx="6859935" cy="4572000"/>
          </a:xfrm>
        </p:spPr>
      </p:pic>
    </p:spTree>
  </p:cSld>
  <p:clrMapOvr>
    <a:masterClrMapping/>
  </p:clrMapOvr>
  <p:transition advTm="6942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smtClean="0"/>
              <a:t>Όταν έκλαψε ο Νίτσε (</a:t>
            </a:r>
            <a:r>
              <a:rPr lang="el-GR" sz="3600" dirty="0" err="1" smtClean="0"/>
              <a:t>Θησείον</a:t>
            </a:r>
            <a:r>
              <a:rPr lang="el-GR" sz="3600" dirty="0" smtClean="0"/>
              <a:t>)</a:t>
            </a:r>
            <a:endParaRPr lang="el-GR" sz="3600" dirty="0"/>
          </a:p>
        </p:txBody>
      </p:sp>
      <p:pic>
        <p:nvPicPr>
          <p:cNvPr id="6" name="Content Placeholder 5" descr="_MG_44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47800" y="1828800"/>
            <a:ext cx="6393699" cy="4261263"/>
          </a:xfrm>
        </p:spPr>
      </p:pic>
    </p:spTree>
  </p:cSld>
  <p:clrMapOvr>
    <a:masterClrMapping/>
  </p:clrMapOvr>
  <p:transition advTm="6162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 smtClean="0"/>
              <a:t>Όταν έκλαψε ο Νίτσε (</a:t>
            </a:r>
            <a:r>
              <a:rPr lang="el-GR" sz="3200" dirty="0" err="1" smtClean="0"/>
              <a:t>Θησείον</a:t>
            </a:r>
            <a:r>
              <a:rPr lang="el-GR" sz="3200" dirty="0" smtClean="0"/>
              <a:t>)</a:t>
            </a:r>
            <a:endParaRPr lang="el-GR" sz="3200" dirty="0"/>
          </a:p>
        </p:txBody>
      </p:sp>
      <p:pic>
        <p:nvPicPr>
          <p:cNvPr id="4" name="Content Placeholder 3" descr="n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43200" y="1219200"/>
            <a:ext cx="3733800" cy="5430981"/>
          </a:xfrm>
        </p:spPr>
      </p:pic>
    </p:spTree>
  </p:cSld>
  <p:clrMapOvr>
    <a:masterClrMapping/>
  </p:clrMapOvr>
  <p:transition advTm="9048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 smtClean="0"/>
              <a:t>Αγγέλα (Αυλή </a:t>
            </a:r>
            <a:r>
              <a:rPr lang="el-GR" sz="3200" dirty="0" err="1" smtClean="0"/>
              <a:t>Κεραμεικού</a:t>
            </a:r>
            <a:r>
              <a:rPr lang="el-GR" sz="3200" dirty="0" smtClean="0"/>
              <a:t>)</a:t>
            </a:r>
            <a:endParaRPr lang="el-GR" sz="3200" dirty="0"/>
          </a:p>
        </p:txBody>
      </p:sp>
      <p:pic>
        <p:nvPicPr>
          <p:cNvPr id="4" name="Content Placeholder 3" descr="_MG_77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6790" y="1600200"/>
            <a:ext cx="6790419" cy="4525963"/>
          </a:xfrm>
        </p:spPr>
      </p:pic>
    </p:spTree>
  </p:cSld>
  <p:clrMapOvr>
    <a:masterClrMapping/>
  </p:clrMapOvr>
  <p:transition advTm="6818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 smtClean="0"/>
              <a:t>Αγγέλα (Αυλή </a:t>
            </a:r>
            <a:r>
              <a:rPr lang="el-GR" sz="3200" dirty="0" err="1" smtClean="0"/>
              <a:t>Κεραμεικού</a:t>
            </a:r>
            <a:r>
              <a:rPr lang="el-GR" sz="3200" dirty="0" smtClean="0"/>
              <a:t>)</a:t>
            </a:r>
            <a:endParaRPr lang="el-GR" sz="3200" dirty="0"/>
          </a:p>
        </p:txBody>
      </p:sp>
      <p:pic>
        <p:nvPicPr>
          <p:cNvPr id="4" name="Content Placeholder 3" descr="_MG_746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6790" y="1600200"/>
            <a:ext cx="6790419" cy="4525963"/>
          </a:xfrm>
        </p:spPr>
      </p:pic>
    </p:spTree>
  </p:cSld>
  <p:clrMapOvr>
    <a:masterClrMapping/>
  </p:clrMapOvr>
  <p:transition advTm="7066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 smtClean="0"/>
              <a:t>Αγγέλα (Αυλή </a:t>
            </a:r>
            <a:r>
              <a:rPr lang="el-GR" sz="3200" dirty="0" err="1" smtClean="0"/>
              <a:t>Κεραμεικού</a:t>
            </a:r>
            <a:r>
              <a:rPr lang="el-GR" sz="3200" dirty="0" smtClean="0"/>
              <a:t>)</a:t>
            </a:r>
            <a:endParaRPr lang="el-GR" sz="3200" dirty="0"/>
          </a:p>
        </p:txBody>
      </p:sp>
      <p:pic>
        <p:nvPicPr>
          <p:cNvPr id="4" name="Content Placeholder 3" descr="_MG_759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19400" y="1219200"/>
            <a:ext cx="3413327" cy="5121102"/>
          </a:xfrm>
        </p:spPr>
      </p:pic>
    </p:spTree>
  </p:cSld>
  <p:clrMapOvr>
    <a:masterClrMapping/>
  </p:clrMapOvr>
  <p:transition advTm="6771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/>
              <a:t>Mistero</a:t>
            </a:r>
            <a:r>
              <a:rPr lang="en-US" sz="3200" dirty="0" smtClean="0"/>
              <a:t> buffo (</a:t>
            </a:r>
            <a:r>
              <a:rPr lang="el-GR" sz="3200" dirty="0" smtClean="0"/>
              <a:t>θέατρο </a:t>
            </a:r>
            <a:r>
              <a:rPr lang="el-GR" sz="3200" dirty="0" err="1" smtClean="0"/>
              <a:t>Θησείον</a:t>
            </a:r>
            <a:r>
              <a:rPr lang="el-GR" sz="3200" dirty="0" smtClean="0"/>
              <a:t>)</a:t>
            </a:r>
            <a:endParaRPr lang="el-GR" sz="3200" dirty="0"/>
          </a:p>
        </p:txBody>
      </p:sp>
      <p:pic>
        <p:nvPicPr>
          <p:cNvPr id="4" name="Content Placeholder 3" descr="1391694_671887719530792_1319293190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53955" y="1600200"/>
            <a:ext cx="6836090" cy="4525963"/>
          </a:xfrm>
        </p:spPr>
      </p:pic>
    </p:spTree>
  </p:cSld>
  <p:clrMapOvr>
    <a:masterClrMapping/>
  </p:clrMapOvr>
  <p:transition advTm="5398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/>
              <a:t>Mistero</a:t>
            </a:r>
            <a:r>
              <a:rPr lang="en-US" sz="3200" dirty="0" smtClean="0"/>
              <a:t> buffo (</a:t>
            </a:r>
            <a:r>
              <a:rPr lang="el-GR" sz="3200" dirty="0" smtClean="0"/>
              <a:t>θέατρο </a:t>
            </a:r>
            <a:r>
              <a:rPr lang="el-GR" sz="3200" dirty="0" err="1" smtClean="0"/>
              <a:t>Θησείον</a:t>
            </a:r>
            <a:r>
              <a:rPr lang="el-GR" sz="3200" dirty="0" smtClean="0"/>
              <a:t>)</a:t>
            </a:r>
            <a:endParaRPr lang="el-GR" sz="3200" dirty="0"/>
          </a:p>
        </p:txBody>
      </p:sp>
      <p:pic>
        <p:nvPicPr>
          <p:cNvPr id="4" name="Content Placeholder 3" descr="Mistero_Buffo_0675_p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9200" y="1447800"/>
            <a:ext cx="6569561" cy="4387056"/>
          </a:xfrm>
        </p:spPr>
      </p:pic>
    </p:spTree>
  </p:cSld>
  <p:clrMapOvr>
    <a:masterClrMapping/>
  </p:clrMapOvr>
  <p:transition advTm="716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/>
              <a:t>Mistero</a:t>
            </a:r>
            <a:r>
              <a:rPr lang="en-US" sz="3200" dirty="0" smtClean="0"/>
              <a:t> buffo (</a:t>
            </a:r>
            <a:r>
              <a:rPr lang="el-GR" sz="3200" dirty="0" smtClean="0"/>
              <a:t>θέατρο </a:t>
            </a:r>
            <a:r>
              <a:rPr lang="el-GR" sz="3200" dirty="0" err="1" smtClean="0"/>
              <a:t>Θησείον</a:t>
            </a:r>
            <a:r>
              <a:rPr lang="el-GR" sz="3200" dirty="0" smtClean="0"/>
              <a:t>)</a:t>
            </a:r>
            <a:endParaRPr lang="el-GR" sz="3200" dirty="0"/>
          </a:p>
        </p:txBody>
      </p:sp>
      <p:pic>
        <p:nvPicPr>
          <p:cNvPr id="4" name="Content Placeholder 3" descr="POSTER_buff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67000" y="1143000"/>
            <a:ext cx="3733799" cy="5463942"/>
          </a:xfrm>
        </p:spPr>
      </p:pic>
    </p:spTree>
  </p:cSld>
  <p:clrMapOvr>
    <a:masterClrMapping/>
  </p:clrMapOvr>
  <p:transition advTm="7161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 smtClean="0"/>
              <a:t>Ζωές των άλλων (</a:t>
            </a:r>
            <a:r>
              <a:rPr lang="el-GR" sz="3200" dirty="0" err="1" smtClean="0"/>
              <a:t>Θησείον</a:t>
            </a:r>
            <a:r>
              <a:rPr lang="el-GR" sz="3200" dirty="0" smtClean="0"/>
              <a:t>)</a:t>
            </a:r>
            <a:endParaRPr lang="el-GR" sz="3200" dirty="0"/>
          </a:p>
        </p:txBody>
      </p:sp>
      <p:pic>
        <p:nvPicPr>
          <p:cNvPr id="4" name="Content Placeholder 3" descr="_MG_793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27823" y="1600200"/>
            <a:ext cx="7088354" cy="4525963"/>
          </a:xfrm>
        </p:spPr>
      </p:pic>
    </p:spTree>
  </p:cSld>
  <p:clrMapOvr>
    <a:masterClrMapping/>
  </p:clrMapOvr>
  <p:transition advTm="6052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 smtClean="0"/>
              <a:t>Ζωές των άλλων (</a:t>
            </a:r>
            <a:r>
              <a:rPr lang="el-GR" sz="3200" dirty="0" err="1" smtClean="0"/>
              <a:t>Θησείον</a:t>
            </a:r>
            <a:r>
              <a:rPr lang="el-GR" sz="3200" dirty="0" smtClean="0"/>
              <a:t>)</a:t>
            </a:r>
            <a:endParaRPr lang="el-GR" sz="3200" dirty="0"/>
          </a:p>
        </p:txBody>
      </p:sp>
      <p:pic>
        <p:nvPicPr>
          <p:cNvPr id="4" name="Content Placeholder 3" descr="_MG_808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1447800"/>
            <a:ext cx="7246144" cy="4830763"/>
          </a:xfrm>
        </p:spPr>
      </p:pic>
    </p:spTree>
  </p:cSld>
  <p:clrMapOvr>
    <a:masterClrMapping/>
  </p:clrMapOvr>
  <p:transition advTm="6661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 smtClean="0"/>
              <a:t>Ζωές των άλλων (</a:t>
            </a:r>
            <a:r>
              <a:rPr lang="el-GR" sz="3200" dirty="0" err="1" smtClean="0"/>
              <a:t>Θησείον</a:t>
            </a:r>
            <a:r>
              <a:rPr lang="el-GR" sz="3200" dirty="0" smtClean="0"/>
              <a:t>)</a:t>
            </a:r>
            <a:endParaRPr lang="el-GR" sz="3200" dirty="0"/>
          </a:p>
        </p:txBody>
      </p:sp>
      <p:pic>
        <p:nvPicPr>
          <p:cNvPr id="4" name="Content Placeholder 3" descr="poster zoes telik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90800" y="1219200"/>
            <a:ext cx="3733800" cy="5374488"/>
          </a:xfrm>
        </p:spPr>
      </p:pic>
    </p:spTree>
  </p:cSld>
  <p:clrMapOvr>
    <a:masterClrMapping/>
  </p:clrMapOvr>
  <p:transition advTm="8595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 smtClean="0"/>
              <a:t>Ζωές των άλλων (</a:t>
            </a:r>
            <a:r>
              <a:rPr lang="el-GR" sz="3200" dirty="0" err="1" smtClean="0"/>
              <a:t>Θησείον</a:t>
            </a:r>
            <a:r>
              <a:rPr lang="el-GR" sz="3200" dirty="0" smtClean="0"/>
              <a:t>)</a:t>
            </a:r>
            <a:endParaRPr lang="el-GR" sz="3200" dirty="0"/>
          </a:p>
        </p:txBody>
      </p:sp>
      <p:pic>
        <p:nvPicPr>
          <p:cNvPr id="4" name="OI ZOES TON ALLON_MEGA NEW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2"/>
          </p:nvPr>
        </p:nvPicPr>
        <p:blipFill>
          <a:blip r:embed="rId4" cstate="print"/>
          <a:stretch>
            <a:fillRect/>
          </a:stretch>
        </p:blipFill>
        <p:spPr>
          <a:xfrm>
            <a:off x="838200" y="1752600"/>
            <a:ext cx="7450666" cy="4191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449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6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 smtClean="0"/>
              <a:t>Αρχιμάστορας </a:t>
            </a:r>
            <a:r>
              <a:rPr lang="el-GR" sz="3200" dirty="0" err="1" smtClean="0"/>
              <a:t>Σόλνες</a:t>
            </a:r>
            <a:r>
              <a:rPr lang="el-GR" sz="3200" dirty="0" smtClean="0"/>
              <a:t> (ΙΜΕ)</a:t>
            </a:r>
            <a:endParaRPr lang="el-GR" sz="3200" dirty="0"/>
          </a:p>
        </p:txBody>
      </p:sp>
      <p:pic>
        <p:nvPicPr>
          <p:cNvPr id="4" name="Content Placeholder 3" descr="_MG_94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43200" y="1256085"/>
            <a:ext cx="3733800" cy="5601915"/>
          </a:xfrm>
        </p:spPr>
      </p:pic>
    </p:spTree>
  </p:cSld>
  <p:clrMapOvr>
    <a:masterClrMapping/>
  </p:clrMapOvr>
  <p:transition advTm="7191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 smtClean="0"/>
              <a:t>Αρχιμάστορας </a:t>
            </a:r>
            <a:r>
              <a:rPr lang="el-GR" sz="3200" dirty="0" err="1" smtClean="0"/>
              <a:t>Σόλνες</a:t>
            </a:r>
            <a:r>
              <a:rPr lang="el-GR" sz="3200" dirty="0" smtClean="0"/>
              <a:t> (ΙΜΕ)</a:t>
            </a:r>
            <a:endParaRPr lang="el-GR" sz="3200" dirty="0"/>
          </a:p>
        </p:txBody>
      </p:sp>
      <p:pic>
        <p:nvPicPr>
          <p:cNvPr id="4" name="Content Placeholder 3" descr="_MG_03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48141" y="1295400"/>
            <a:ext cx="7247719" cy="4830763"/>
          </a:xfrm>
        </p:spPr>
      </p:pic>
    </p:spTree>
  </p:cSld>
  <p:clrMapOvr>
    <a:masterClrMapping/>
  </p:clrMapOvr>
  <p:transition advTm="6458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400" dirty="0" smtClean="0"/>
              <a:t>Αρχιμάστορας </a:t>
            </a:r>
            <a:r>
              <a:rPr lang="el-GR" sz="2400" dirty="0" err="1" smtClean="0"/>
              <a:t>Σόλνες</a:t>
            </a:r>
            <a:r>
              <a:rPr lang="el-GR" sz="2400" dirty="0" smtClean="0"/>
              <a:t> (ΙΜΕ)</a:t>
            </a:r>
            <a:endParaRPr lang="el-GR" sz="2400" dirty="0"/>
          </a:p>
        </p:txBody>
      </p:sp>
      <p:pic>
        <p:nvPicPr>
          <p:cNvPr id="4" name="Content Placeholder 3" descr="xouvardasPOSTER_F croppe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4600" y="1157938"/>
            <a:ext cx="4038600" cy="5514534"/>
          </a:xfrm>
        </p:spPr>
      </p:pic>
    </p:spTree>
  </p:cSld>
  <p:clrMapOvr>
    <a:masterClrMapping/>
  </p:clrMapOvr>
  <p:transition advTm="8939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868362"/>
          </a:xfrm>
        </p:spPr>
        <p:txBody>
          <a:bodyPr>
            <a:normAutofit/>
          </a:bodyPr>
          <a:lstStyle/>
          <a:p>
            <a:r>
              <a:rPr lang="el-GR" sz="3200" dirty="0" smtClean="0"/>
              <a:t>Αντιγόνη (Μουσείο Μπενάκη)</a:t>
            </a:r>
            <a:endParaRPr lang="el-GR" sz="3200" dirty="0"/>
          </a:p>
        </p:txBody>
      </p:sp>
      <p:pic>
        <p:nvPicPr>
          <p:cNvPr id="4" name="Content Placeholder 3" descr="Afisa antigoni fin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71800" y="1111088"/>
            <a:ext cx="3228844" cy="5519392"/>
          </a:xfrm>
        </p:spPr>
      </p:pic>
    </p:spTree>
  </p:cSld>
  <p:clrMapOvr>
    <a:masterClrMapping/>
  </p:clrMapOvr>
  <p:transition advTm="7144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 smtClean="0"/>
              <a:t>Αντιγόνη (Μουσείο Μπενάκη)</a:t>
            </a:r>
            <a:endParaRPr lang="el-GR" sz="3200" dirty="0"/>
          </a:p>
        </p:txBody>
      </p:sp>
      <p:pic>
        <p:nvPicPr>
          <p:cNvPr id="4" name="Content Placeholder 3" descr="GH2A04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33816" y="1371600"/>
            <a:ext cx="7471984" cy="4980241"/>
          </a:xfrm>
        </p:spPr>
      </p:pic>
    </p:spTree>
  </p:cSld>
  <p:clrMapOvr>
    <a:masterClrMapping/>
  </p:clrMapOvr>
  <p:transition advTm="6038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 smtClean="0"/>
              <a:t>Αντιγόνη (Μουσείο Μπενάκη)</a:t>
            </a:r>
            <a:endParaRPr lang="el-GR" sz="3200" dirty="0"/>
          </a:p>
        </p:txBody>
      </p:sp>
      <p:pic>
        <p:nvPicPr>
          <p:cNvPr id="4" name="Content Placeholder 3" descr="GH2A04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1295400"/>
            <a:ext cx="7476368" cy="4983163"/>
          </a:xfrm>
        </p:spPr>
      </p:pic>
    </p:spTree>
  </p:cSld>
  <p:clrMapOvr>
    <a:masterClrMapping/>
  </p:clrMapOvr>
  <p:transition advTm="7082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 smtClean="0"/>
              <a:t>Αντιγόνη (Μουσείο Μπενάκη)</a:t>
            </a:r>
            <a:endParaRPr lang="el-GR" sz="3200" dirty="0"/>
          </a:p>
        </p:txBody>
      </p:sp>
      <p:pic>
        <p:nvPicPr>
          <p:cNvPr id="4" name="Content Placeholder 3" descr="GH2A049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19492" y="1295400"/>
            <a:ext cx="7662508" cy="5107230"/>
          </a:xfrm>
        </p:spPr>
      </p:pic>
    </p:spTree>
  </p:cSld>
  <p:clrMapOvr>
    <a:masterClrMapping/>
  </p:clrMapOvr>
  <p:transition advTm="6037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 smtClean="0"/>
              <a:t>Αντιγόνη (Μουσείο Μπενάκη)</a:t>
            </a:r>
            <a:endParaRPr lang="el-GR" sz="3200" dirty="0"/>
          </a:p>
        </p:txBody>
      </p:sp>
      <p:pic>
        <p:nvPicPr>
          <p:cNvPr id="4" name="Content Placeholder 3" descr="GH2A046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5166" y="1219200"/>
            <a:ext cx="7853034" cy="5234219"/>
          </a:xfrm>
        </p:spPr>
      </p:pic>
    </p:spTree>
  </p:cSld>
  <p:clrMapOvr>
    <a:masterClrMapping/>
  </p:clrMapOvr>
  <p:transition advTm="7457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6" name="Content Placeholder 5" descr="Lykofos AM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4600" y="609600"/>
            <a:ext cx="4021056" cy="5687502"/>
          </a:xfrm>
        </p:spPr>
      </p:pic>
    </p:spTree>
  </p:cSld>
  <p:clrMapOvr>
    <a:masterClrMapping/>
  </p:clrMapOvr>
  <p:transition advTm="56036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141</Words>
  <Application>Microsoft Office PowerPoint</Application>
  <PresentationFormat>On-screen Show (4:3)</PresentationFormat>
  <Paragraphs>27</Paragraphs>
  <Slides>27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ΠΑΡΑΓΩΓΟΣ /  ΔΙΑΧΕΙΡΙΣΤΗΣ ΠΟΛΙΤΙΣΜΟΥ</vt:lpstr>
      <vt:lpstr>Cock (Θησείον)</vt:lpstr>
      <vt:lpstr>Cock (Θησείον)</vt:lpstr>
      <vt:lpstr>Cock (Θησείον)</vt:lpstr>
      <vt:lpstr>Όταν έκλαψε ο Νίτσε (Θησείον)</vt:lpstr>
      <vt:lpstr>Όταν έκλαψε ο Νίτσε (Θησείον)</vt:lpstr>
      <vt:lpstr>Όταν έκλαψε ο Νίτσε (Θησείον)</vt:lpstr>
      <vt:lpstr>Όταν έκλαψε ο Νίτσε (Θησείον)</vt:lpstr>
      <vt:lpstr>Αγγέλα (Αυλή Κεραμεικού)</vt:lpstr>
      <vt:lpstr>Αγγέλα (Αυλή Κεραμεικού)</vt:lpstr>
      <vt:lpstr>Αγγέλα (Αυλή Κεραμεικού)</vt:lpstr>
      <vt:lpstr>Mistero buffo (θέατρο Θησείον)</vt:lpstr>
      <vt:lpstr>Mistero buffo (θέατρο Θησείον)</vt:lpstr>
      <vt:lpstr>Mistero buffo (θέατρο Θησείον)</vt:lpstr>
      <vt:lpstr>Ζωές των άλλων (Θησείον)</vt:lpstr>
      <vt:lpstr>Ζωές των άλλων (Θησείον)</vt:lpstr>
      <vt:lpstr>Ζωές των άλλων (Θησείον)</vt:lpstr>
      <vt:lpstr>Ζωές των άλλων (Θησείον)</vt:lpstr>
      <vt:lpstr>Αρχιμάστορας Σόλνες (ΙΜΕ)</vt:lpstr>
      <vt:lpstr>Αρχιμάστορας Σόλνες (ΙΜΕ)</vt:lpstr>
      <vt:lpstr>Αρχιμάστορας Σόλνες (ΙΜΕ)</vt:lpstr>
      <vt:lpstr>Αντιγόνη (Μουσείο Μπενάκη)</vt:lpstr>
      <vt:lpstr>Αντιγόνη (Μουσείο Μπενάκη)</vt:lpstr>
      <vt:lpstr>Αντιγόνη (Μουσείο Μπενάκη)</vt:lpstr>
      <vt:lpstr>Αντιγόνη (Μουσείο Μπενάκη)</vt:lpstr>
      <vt:lpstr>Αντιγόνη (Μουσείο Μπενάκη)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12</cp:revision>
  <dcterms:created xsi:type="dcterms:W3CDTF">2014-04-29T14:13:29Z</dcterms:created>
  <dcterms:modified xsi:type="dcterms:W3CDTF">2014-04-29T15:35:13Z</dcterms:modified>
</cp:coreProperties>
</file>