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978" y="-6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F5D7E-B37E-4E43-A7C3-11C8F37708FB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E154-4FAB-4244-967F-4FE7B4A2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493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F5D7E-B37E-4E43-A7C3-11C8F37708FB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E154-4FAB-4244-967F-4FE7B4A2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081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F5D7E-B37E-4E43-A7C3-11C8F37708FB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E154-4FAB-4244-967F-4FE7B4A2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323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F5D7E-B37E-4E43-A7C3-11C8F37708FB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E154-4FAB-4244-967F-4FE7B4A2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688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F5D7E-B37E-4E43-A7C3-11C8F37708FB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E154-4FAB-4244-967F-4FE7B4A2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320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F5D7E-B37E-4E43-A7C3-11C8F37708FB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E154-4FAB-4244-967F-4FE7B4A2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908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F5D7E-B37E-4E43-A7C3-11C8F37708FB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E154-4FAB-4244-967F-4FE7B4A2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26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F5D7E-B37E-4E43-A7C3-11C8F37708FB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E154-4FAB-4244-967F-4FE7B4A2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17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F5D7E-B37E-4E43-A7C3-11C8F37708FB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E154-4FAB-4244-967F-4FE7B4A2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541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F5D7E-B37E-4E43-A7C3-11C8F37708FB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E154-4FAB-4244-967F-4FE7B4A2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701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F5D7E-B37E-4E43-A7C3-11C8F37708FB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1E154-4FAB-4244-967F-4FE7B4A2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144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EF5D7E-B37E-4E43-A7C3-11C8F37708FB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71E154-4FAB-4244-967F-4FE7B4A2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935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1 Air f. SE 04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043" y="-1"/>
            <a:ext cx="6900317" cy="6900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81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2 Phlius17-5-14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607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3 Vineyard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4965"/>
            <a:ext cx="9177037" cy="688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03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4 Satyr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999" cy="676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998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5 symposiu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9701" y="-124522"/>
            <a:ext cx="9209863" cy="6101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41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6 Phlius17-5-14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10"/>
            <a:ext cx="9135557" cy="685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70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8 Phlius17-5-14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260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9 PhliusArch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4079"/>
            <a:ext cx="9100953" cy="5801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471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10 Rhachiotissa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84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116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11 Rhachiotissa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27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12 PhliousInscript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3862" y="87165"/>
            <a:ext cx="9140470" cy="318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64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14 PhliusPla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7203" y="-736"/>
            <a:ext cx="5441264" cy="685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32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15 Phlius1-5-14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167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16 Phlius1-5-14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495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17 Phlius1-5-14F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772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18 Phlius ex Mach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9124798" cy="420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97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19 Phlius ex Mach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89" y="-1"/>
            <a:ext cx="9105382" cy="3972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148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20 Phlius1-5-14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92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21 Phlius1-5-14H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259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22 PhliusAi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44077"/>
            <a:ext cx="9214761" cy="5920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35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23 Phlius1-5-14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18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24 Phlius197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452"/>
            <a:ext cx="9129936" cy="587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954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25 Phlius thrones th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79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26 PhliousThrones no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27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27 Phlius1-5-14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11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28 Phlius AirB 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24744" cy="5566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86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29 ThronesNow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"/>
            <a:ext cx="9155541" cy="593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236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0</Words>
  <Application>Microsoft Office PowerPoint</Application>
  <PresentationFormat>On-screen Show (4:3)</PresentationFormat>
  <Paragraphs>0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Mlaopodi</cp:lastModifiedBy>
  <cp:revision>37</cp:revision>
  <dcterms:created xsi:type="dcterms:W3CDTF">2014-05-26T09:17:08Z</dcterms:created>
  <dcterms:modified xsi:type="dcterms:W3CDTF">2014-06-04T10:00:43Z</dcterms:modified>
</cp:coreProperties>
</file>